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4306D7-898D-916D-EC5F-EA452289206D}" v="11" dt="2025-01-31T15:03:41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 varScale="1">
        <p:scale>
          <a:sx n="59" d="100"/>
          <a:sy n="59" d="100"/>
        </p:scale>
        <p:origin x="6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orah Hamilton" userId="S::shamilton@costar.com::e6b6a4f6-1834-452e-b65d-c6dc8ece73a2" providerId="AD" clId="Web-{6BFD7054-469B-04F0-5C86-D2C196D3C925}"/>
    <pc:docChg chg="modSld">
      <pc:chgData name="Sapporah Hamilton" userId="S::shamilton@costar.com::e6b6a4f6-1834-452e-b65d-c6dc8ece73a2" providerId="AD" clId="Web-{6BFD7054-469B-04F0-5C86-D2C196D3C925}" dt="2024-04-11T19:15:27.455" v="17"/>
      <pc:docMkLst>
        <pc:docMk/>
      </pc:docMkLst>
      <pc:sldChg chg="modSp">
        <pc:chgData name="Sapporah Hamilton" userId="S::shamilton@costar.com::e6b6a4f6-1834-452e-b65d-c6dc8ece73a2" providerId="AD" clId="Web-{6BFD7054-469B-04F0-5C86-D2C196D3C925}" dt="2024-04-11T19:15:27.455" v="17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6BFD7054-469B-04F0-5C86-D2C196D3C925}" dt="2024-04-11T19:15:19.971" v="14" actId="1076"/>
          <ac:spMkLst>
            <pc:docMk/>
            <pc:sldMk cId="1421532038" sldId="260"/>
            <ac:spMk id="2" creationId="{00000000-0000-0000-0000-000000000000}"/>
          </ac:spMkLst>
        </pc:spChg>
        <pc:picChg chg="mod modCrop">
          <ac:chgData name="Sapporah Hamilton" userId="S::shamilton@costar.com::e6b6a4f6-1834-452e-b65d-c6dc8ece73a2" providerId="AD" clId="Web-{6BFD7054-469B-04F0-5C86-D2C196D3C925}" dt="2024-04-11T19:15:27.455" v="17"/>
          <ac:picMkLst>
            <pc:docMk/>
            <pc:sldMk cId="1421532038" sldId="260"/>
            <ac:picMk id="4" creationId="{EB4B0C23-A9A5-4A5D-8F83-AD07DB531ECA}"/>
          </ac:picMkLst>
        </pc:picChg>
      </pc:sldChg>
    </pc:docChg>
  </pc:docChgLst>
  <pc:docChgLst>
    <pc:chgData name="Sapporah Hamilton" userId="S::shamilton@costar.com::e6b6a4f6-1834-452e-b65d-c6dc8ece73a2" providerId="AD" clId="Web-{444306D7-898D-916D-EC5F-EA452289206D}"/>
    <pc:docChg chg="modSld">
      <pc:chgData name="Sapporah Hamilton" userId="S::shamilton@costar.com::e6b6a4f6-1834-452e-b65d-c6dc8ece73a2" providerId="AD" clId="Web-{444306D7-898D-916D-EC5F-EA452289206D}" dt="2025-01-31T15:03:41.741" v="8"/>
      <pc:docMkLst>
        <pc:docMk/>
      </pc:docMkLst>
      <pc:sldChg chg="modSp">
        <pc:chgData name="Sapporah Hamilton" userId="S::shamilton@costar.com::e6b6a4f6-1834-452e-b65d-c6dc8ece73a2" providerId="AD" clId="Web-{444306D7-898D-916D-EC5F-EA452289206D}" dt="2025-01-31T14:59:58.484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444306D7-898D-916D-EC5F-EA452289206D}" dt="2025-01-31T14:59:58.484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444306D7-898D-916D-EC5F-EA452289206D}" dt="2025-01-31T15:03:24.944" v="7" actId="20577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444306D7-898D-916D-EC5F-EA452289206D}" dt="2025-01-31T15:03:22.381" v="4" actId="20577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444306D7-898D-916D-EC5F-EA452289206D}" dt="2025-01-31T15:03:24.944" v="7" actId="20577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444306D7-898D-916D-EC5F-EA452289206D}" dt="2025-01-31T15:03:41.741" v="8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444306D7-898D-916D-EC5F-EA452289206D}" dt="2025-01-31T15:03:41.741" v="8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444306D7-898D-916D-EC5F-EA452289206D}" dt="2025-01-31T15:03:41.741" v="8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Sapporah Hamilton" userId="e6b6a4f6-1834-452e-b65d-c6dc8ece73a2" providerId="ADAL" clId="{EAFDE7B5-FE17-4221-A6A2-1426352ECF4C}"/>
    <pc:docChg chg="custSel modSld">
      <pc:chgData name="Sapporah Hamilton" userId="e6b6a4f6-1834-452e-b65d-c6dc8ece73a2" providerId="ADAL" clId="{EAFDE7B5-FE17-4221-A6A2-1426352ECF4C}" dt="2024-10-16T14:21:42.757" v="2"/>
      <pc:docMkLst>
        <pc:docMk/>
      </pc:docMkLst>
      <pc:sldChg chg="modSp mod">
        <pc:chgData name="Sapporah Hamilton" userId="e6b6a4f6-1834-452e-b65d-c6dc8ece73a2" providerId="ADAL" clId="{EAFDE7B5-FE17-4221-A6A2-1426352ECF4C}" dt="2024-10-16T14:21:16.199" v="1" actId="27636"/>
        <pc:sldMkLst>
          <pc:docMk/>
          <pc:sldMk cId="1421532038" sldId="260"/>
        </pc:sldMkLst>
        <pc:spChg chg="mod">
          <ac:chgData name="Sapporah Hamilton" userId="e6b6a4f6-1834-452e-b65d-c6dc8ece73a2" providerId="ADAL" clId="{EAFDE7B5-FE17-4221-A6A2-1426352ECF4C}" dt="2024-10-16T14:21:16.199" v="1" actId="27636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1873892365" sldId="265"/>
        </pc:sldMkLst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2989317243" sldId="266"/>
        </pc:sldMkLst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Kaoutar Safar" userId="S::ksafar@costar.com::1fad686a-69b6-440e-8213-4ed48c5d8ddd" providerId="AD" clId="Web-{62AEA5F2-CCED-F1E4-7C46-0A9C86519E75}"/>
    <pc:docChg chg="modSld">
      <pc:chgData name="Kaoutar Safar" userId="S::ksafar@costar.com::1fad686a-69b6-440e-8213-4ed48c5d8ddd" providerId="AD" clId="Web-{62AEA5F2-CCED-F1E4-7C46-0A9C86519E75}" dt="2024-04-15T15:35:30.051" v="21" actId="20577"/>
      <pc:docMkLst>
        <pc:docMk/>
      </pc:docMkLst>
      <pc:sldChg chg="modSp">
        <pc:chgData name="Kaoutar Safar" userId="S::ksafar@costar.com::1fad686a-69b6-440e-8213-4ed48c5d8ddd" providerId="AD" clId="Web-{62AEA5F2-CCED-F1E4-7C46-0A9C86519E75}" dt="2024-04-15T15:35:30.051" v="21" actId="20577"/>
        <pc:sldMkLst>
          <pc:docMk/>
          <pc:sldMk cId="1421532038" sldId="260"/>
        </pc:sldMkLst>
        <pc:spChg chg="mod">
          <ac:chgData name="Kaoutar Safar" userId="S::ksafar@costar.com::1fad686a-69b6-440e-8213-4ed48c5d8ddd" providerId="AD" clId="Web-{62AEA5F2-CCED-F1E4-7C46-0A9C86519E75}" dt="2024-04-15T15:35:30.051" v="21" actId="20577"/>
          <ac:spMkLst>
            <pc:docMk/>
            <pc:sldMk cId="1421532038" sldId="260"/>
            <ac:spMk id="2" creationId="{00000000-0000-0000-0000-000000000000}"/>
          </ac:spMkLst>
        </pc:spChg>
      </pc:sldChg>
    </pc:docChg>
  </pc:docChgLst>
  <pc:docChgLst>
    <pc:chgData name="Sapporah Hamilton" userId="S::shamilton@costar.com::e6b6a4f6-1834-452e-b65d-c6dc8ece73a2" providerId="AD" clId="Web-{74EF3278-B4F4-0F55-8BAE-49549EE6FD3D}"/>
    <pc:docChg chg="modSld">
      <pc:chgData name="Sapporah Hamilton" userId="S::shamilton@costar.com::e6b6a4f6-1834-452e-b65d-c6dc8ece73a2" providerId="AD" clId="Web-{74EF3278-B4F4-0F55-8BAE-49549EE6FD3D}" dt="2024-07-16T14:53:12.074" v="1"/>
      <pc:docMkLst>
        <pc:docMk/>
      </pc:docMkLst>
      <pc:sldChg chg="modSp">
        <pc:chgData name="Sapporah Hamilton" userId="S::shamilton@costar.com::e6b6a4f6-1834-452e-b65d-c6dc8ece73a2" providerId="AD" clId="Web-{74EF3278-B4F4-0F55-8BAE-49549EE6FD3D}" dt="2024-07-16T14:51:45.605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74EF3278-B4F4-0F55-8BAE-49549EE6FD3D}" dt="2024-07-16T14:51:45.605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00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dirty="0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dirty="0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dirty="0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dirty="0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dirty="0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dirty="0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T4 2024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honoré d'être désigné par (TAG @CoStar) comme l'un des gagnants de 2024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avoir conclu une des meilleures transactions en #IMMOBILISERCOMMERCIAL au cours du 4e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4e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4e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4e trimestre!</a:t>
            </a:r>
            <a:endParaRPr lang="en-US" sz="1200" dirty="0">
              <a:latin typeface="CoStar Brown" pitchFamily="2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ravi d'annoncer que j'ai été désigné par @CoStar comme l'un des gagnants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 2024 pour avoir conclu une des meilleures transactions en #IMMOBILIERCOMMERCIAL au cours du 4e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4e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4e trimestre!</a:t>
            </a: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4e trimestre!</a:t>
            </a:r>
            <a:endParaRPr lang="en-US" sz="1200" u="sng" dirty="0">
              <a:latin typeface="CoStar Brown" panose="02010804010101010102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2024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 dirty="0">
                <a:latin typeface="CoStar Brown"/>
              </a:rPr>
              <a:t> Deals du 4e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2024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 dirty="0">
                <a:latin typeface="CoStar Brown"/>
              </a:rPr>
              <a:t> Deals du 4e trimestre!</a:t>
            </a:r>
            <a:endParaRPr lang="en-US" sz="1200" dirty="0">
              <a:latin typeface="CoStar Brown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17" ma:contentTypeDescription="Create a new document." ma:contentTypeScope="" ma:versionID="6c644492cf21b1b70a8c92292bc9ee4a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a2aa3bd3f8484aa4140d5feb5d3ab18c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8D07FD-D93E-4971-B8C4-14929832C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170</cp:revision>
  <dcterms:created xsi:type="dcterms:W3CDTF">2020-02-10T19:26:09Z</dcterms:created>
  <dcterms:modified xsi:type="dcterms:W3CDTF">2025-01-31T15:03:46Z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